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D4241-7F8D-434B-90ED-407FDAE5E269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F463-BC2F-4B2F-9859-7FAF146BC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9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D4241-7F8D-434B-90ED-407FDAE5E269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F463-BC2F-4B2F-9859-7FAF146BC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9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4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7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5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0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9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8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8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8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1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6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4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Allocation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0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75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1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13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76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3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Allocation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4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0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72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7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82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97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1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2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Allocation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64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28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15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0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5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Allocation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2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Allocation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6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Linked Lists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6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Widescreen</PresentationFormat>
  <Paragraphs>48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Memory Allocation</vt:lpstr>
      <vt:lpstr>Memory Allocation</vt:lpstr>
      <vt:lpstr>Memory Allocation</vt:lpstr>
      <vt:lpstr>Memory Allocation</vt:lpstr>
      <vt:lpstr>Memory Allocation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PowerPoint Presentation</vt:lpstr>
      <vt:lpstr>Linked Lists</vt:lpstr>
      <vt:lpstr>Linked Lists</vt:lpstr>
      <vt:lpstr>Linked Lists</vt:lpstr>
      <vt:lpstr>Linked Lists</vt:lpstr>
      <vt:lpstr>Linked Lists</vt:lpstr>
      <vt:lpstr>Linked Lists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2025-01-01T11:54:43Z</dcterms:created>
  <dcterms:modified xsi:type="dcterms:W3CDTF">2025-01-01T11:54:43Z</dcterms:modified>
</cp:coreProperties>
</file>